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18400" y="1418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Típica Victor Instrumental, 4 temas con una duración de 11 minutos y 12 segundos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18400" y="1461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Típica Victor Instrumental, 4 temas con una duración de 11 minutos y 12 segundos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1600" y="1418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Típica Victor Instrumental, 4 temas con una duración de 11 minutos y 12 segundos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1600" y="1461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Típica Victor Instrumental, 4 temas con una duración de 11 minutos y 12 segundos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0000" y="14400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Orquesta Típica Victor Instrumental, 4 temas con una duración de 11 minutos y 12 segundos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8400" y="1706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Pedro Laurenz Con Juan Carlos Casas, 4 temas con una duración de 11 minutos y 15 segundos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8400" y="1749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Pedro Laurenz Con Juan Carlos Casas, 4 temas con una duración de 11 minutos y 15 segundos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1600" y="1706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Pedro Laurenz Con Juan Carlos Casas, 4 temas con una duración de 11 minutos y 15 segundos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1600" y="1749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Pedro Laurenz Con Juan Carlos Casas, 4 temas con una duración de 11 minutos y 15 segundos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0000" y="17280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Orquesta de Pedro Laurenz Con Juan Carlos Casas, 4 temas con una duración de 11 minutos y 15 segundos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18400" y="1994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Francisco Lomuto Milonga con Fernando Díaz y Jorge Omar, 3 temas con una duración de 7 minutos y 29 segundos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18400" y="2037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Francisco Lomuto Milonga con Fernando Díaz y Jorge Omar, 3 temas con una duración de 7 minutos y 29 segundos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1600" y="1994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Francisco Lomuto Milonga con Fernando Díaz y Jorge Omar, 3 temas con una duración de 7 minutos y 29 segundos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1600" y="2037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Francisco Lomuto Milonga con Fernando Díaz y Jorge Omar, 3 temas con una duración de 7 minutos y 29 segundos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40000" y="20160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Orquesta de Francisco Lomuto Milonga con Fernando Díaz y Jorge Omar, 3 temas con una duración de 7 minutos y 29 segundos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18400" y="2282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Ricardo Tanturi Con Enrique Campos, 4 temas con una duración de 11 minutos y 37 segundos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18400" y="2325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Ricardo Tanturi Con Enrique Campos, 4 temas con una duración de 11 minutos y 37 segundos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61600" y="2282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Ricardo Tanturi Con Enrique Campos, 4 temas con una duración de 11 minutos y 37 segundos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1600" y="2325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Ricardo Tanturi Con Enrique Campos, 4 temas con una duración de 11 minutos y 37 segundos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40000" y="23040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Orquesta de Ricardo Tanturi Con Enrique Campos, 4 temas con una duración de 11 minutos y 37 segundos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18400" y="2570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Aníbal Troilo Instrumental, 4 temas con una duración de 10 minutos y 35 segundos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18400" y="2613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Aníbal Troilo Instrumental, 4 temas con una duración de 10 minutos y 35 segundos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61600" y="2570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Aníbal Troilo Instrumental, 4 temas con una duración de 10 minutos y 35 segundos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61600" y="2613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Aníbal Troilo Instrumental, 4 temas con una duración de 10 minutos y 35 segundos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40000" y="25920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Orquesta de Aníbal Troilo Instrumental, 4 temas con una duración de 10 minutos y 35 segundos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18400" y="2858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Miguel Caló Con Raul Iriarte, Raúl Berón y Raúl Iriarte, 4 temas con una duración de 11 minutos y 12 segundos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18400" y="2901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Miguel Caló Con Raul Iriarte, Raúl Berón y Raúl Iriarte, 4 temas con una duración de 11 minutos y 12 segundos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61600" y="2858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Miguel Caló Con Raul Iriarte, Raúl Berón y Raúl Iriarte, 4 temas con una duración de 11 minutos y 12 segundos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61600" y="2901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Miguel Caló Con Raul Iriarte, Raúl Berón y Raúl Iriarte, 4 temas con una duración de 11 minutos y 12 segundos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40000" y="28800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Orquesta de Miguel Caló Con Raul Iriarte, Raúl Berón y Raúl Iriarte, 4 temas con una duración de 11 minutos y 12 segundos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18400" y="3146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Alfredo de Angelis Vals con Carlos Dante y Julio Martel, 3 temas con una duración de 8 minutos y 20 segundos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8400" y="3189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Alfredo de Angelis Vals con Carlos Dante y Julio Martel, 3 temas con una duración de 8 minutos y 20 segundos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61600" y="3146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Alfredo de Angelis Vals con Carlos Dante y Julio Martel, 3 temas con una duración de 8 minutos y 20 segundos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61600" y="3189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Alfredo de Angelis Vals con Carlos Dante y Julio Martel, 3 temas con una duración de 8 minutos y 20 segundos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40000" y="31680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Orquesta de Alfredo de Angelis Vals con Carlos Dante y Julio Martel, 3 temas con una duración de 8 minutos y 20 segundos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18400" y="3434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Carlos di Sarli Con Alberto Podestá, 4 temas con una duración de 12 minutos y 16 segundos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8400" y="3477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Carlos di Sarli Con Alberto Podestá, 4 temas con una duración de 12 minutos y 16 segundos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461600" y="3434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Carlos di Sarli Con Alberto Podestá, 4 temas con una duración de 12 minutos y 16 segundos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461600" y="3477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Carlos di Sarli Con Alberto Podestá, 4 temas con una duración de 12 minutos y 16 segundos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40000" y="34560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Orquesta de Carlos di Sarli Con Alberto Podestá, 4 temas con una duración de 12 minutos y 16 segundos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18400" y="3722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Juan D'Arienzo Con Alberto Echagüe, 4 temas con una duración de 10 minutos y 35 segundos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18400" y="3765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Juan D'Arienzo Con Alberto Echagüe, 4 temas con una duración de 10 minutos y 35 segundos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61600" y="3722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Juan D'Arienzo Con Alberto Echagüe, 4 temas con una duración de 10 minutos y 35 segundos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461600" y="3765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Juan D'Arienzo Con Alberto Echagüe, 4 temas con una duración de 10 minutos y 35 segundos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40000" y="37440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Orquesta de Juan D'Arienzo Con Alberto Echagüe, 4 temas con una duración de 10 minutos y 35 segundos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18400" y="4010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Osvaldo Fresedo Con Roberto Ray, 4 temas con una duración de 11 minutos y 48 segundos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418400" y="4053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Osvaldo Fresedo Con Roberto Ray, 4 temas con una duración de 11 minutos y 48 segundos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461600" y="4010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Osvaldo Fresedo Con Roberto Ray, 4 temas con una duración de 11 minutos y 48 segundos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461600" y="4053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Osvaldo Fresedo Con Roberto Ray, 4 temas con una duración de 11 minutos y 48 segundos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40000" y="40320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Orquesta de Osvaldo Fresedo Con Roberto Ray, 4 temas con una duración de 11 minutos y 48 segundos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418400" y="4298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Francisco Canaro Milonga con Ernesto Famá y Roberto Maida, 3 temas con una duración de 8 minutos y 23 segundos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418400" y="4341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Francisco Canaro Milonga con Ernesto Famá y Roberto Maida, 3 temas con una duración de 8 minutos y 23 segundos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461600" y="4298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Francisco Canaro Milonga con Ernesto Famá y Roberto Maida, 3 temas con una duración de 8 minutos y 23 segundos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461600" y="4341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Francisco Canaro Milonga con Ernesto Famá y Roberto Maida, 3 temas con una duración de 8 minutos y 23 segundos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440000" y="43200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Orquesta de Francisco Canaro Milonga con Ernesto Famá y Roberto Maida, 3 temas con una duración de 8 minutos y 23 segundos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418400" y="4586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Osvaldo Pugliese Con Roberto Chanel, 4 temas con una duración de 12 minutos y 3 segundos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418400" y="4629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Osvaldo Pugliese Con Roberto Chanel, 4 temas con una duración de 12 minutos y 3 segundos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461600" y="4586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Osvaldo Pugliese Con Roberto Chanel, 4 temas con una duración de 12 minutos y 3 segundos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461600" y="4629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Osvaldo Pugliese Con Roberto Chanel, 4 temas con una duración de 12 minutos y 3 segundos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440000" y="46080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Orquesta de Osvaldo Pugliese Con Roberto Chanel, 4 temas con una duración de 12 minutos y 3 segundos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418400" y="4874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Edgardo Donato Con Horacio Lagos, Lita Morales y Romeo Gavioli, 4 temas con una duración de 11 minutos y 22 segundos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18400" y="4917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Edgardo Donato Con Horacio Lagos, Lita Morales y Romeo Gavioli, 4 temas con una duración de 11 minutos y 22 segundos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461600" y="4874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Edgardo Donato Con Horacio Lagos, Lita Morales y Romeo Gavioli, 4 temas con una duración de 11 minutos y 22 segundos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461600" y="4917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Edgardo Donato Con Horacio Lagos, Lita Morales y Romeo Gavioli, 4 temas con una duración de 11 minutos y 22 segundos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440000" y="48960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Orquesta de Edgardo Donato Con Horacio Lagos, Lita Morales y Romeo Gavioli, 4 temas con una duración de 11 minutos y 22 segundos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418400" y="5162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Rodolfo Biagi Instrumental, 4 temas con una duración de 9 minutos y 44 segundos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418400" y="5205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Rodolfo Biagi Instrumental, 4 temas con una duración de 9 minutos y 44 segundos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61600" y="5162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Rodolfo Biagi Instrumental, 4 temas con una duración de 9 minutos y 44 segundos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461600" y="5205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Rodolfo Biagi Instrumental, 4 temas con una duración de 9 minutos y 44 segundos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440000" y="51840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Orquesta de Rodolfo Biagi Instrumental, 4 temas con una duración de 9 minutos y 44 segundos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18400" y="5450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Ricardo Tanturi Vals con Alberto Castillo, 3 temas con una duración de 7 minutos y 15 segundos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418400" y="5493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Ricardo Tanturi Vals con Alberto Castillo, 3 temas con una duración de 7 minutos y 15 segundos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461600" y="5450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Ricardo Tanturi Vals con Alberto Castillo, 3 temas con una duración de 7 minutos y 15 segundos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461600" y="5493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Ricardo Tanturi Vals con Alberto Castillo, 3 temas con una duración de 7 minutos y 15 segundos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440000" y="54720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Orquesta de Ricardo Tanturi Vals con Alberto Castillo, 3 temas con una duración de 7 minutos y 15 segundos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418400" y="5738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Enrique Rodríguez Con Armando Moreno, 4 temas con una duración de 10 minutos y 12 segundos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418400" y="5781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Enrique Rodríguez Con Armando Moreno, 4 temas con una duración de 10 minutos y 12 segundos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461600" y="5738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Enrique Rodríguez Con Armando Moreno, 4 temas con una duración de 10 minutos y 12 segundos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461600" y="5781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Enrique Rodríguez Con Armando Moreno, 4 temas con una duración de 10 minutos y 12 segundos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440000" y="57600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Orquesta de Enrique Rodríguez Con Armando Moreno, 4 temas con una duración de 10 minutos y 12 segundos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418400" y="6026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Ricardo Malerba Con Orlando Medina, 4 temas con una duración de 11 minutos y 2 segundos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418400" y="6069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Ricardo Malerba Con Orlando Medina, 4 temas con una duración de 11 minutos y 2 segundos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461600" y="6026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Ricardo Malerba Con Orlando Medina, 4 temas con una duración de 11 minutos y 2 segundos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461600" y="6069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Ricardo Malerba Con Orlando Medina, 4 temas con una duración de 11 minutos y 2 segundos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440000" y="60480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Orquesta de Ricardo Malerba Con Orlando Medina, 4 temas con una duración de 11 minutos y 2 segundos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418400" y="6314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Juan D'Arienzo Con Héctor Mauré, 4 temas con una duración de 11 minutos y 26 segundos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418400" y="6357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Juan D'Arienzo Con Héctor Mauré, 4 temas con una duración de 11 minutos y 26 segundos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461600" y="63144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Juan D'Arienzo Con Héctor Mauré, 4 temas con una duración de 11 minutos y 26 segundos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461600" y="63576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Orquesta de Juan D'Arienzo Con Héctor Mauré, 4 temas con una duración de 11 minutos y 26 segundos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440000" y="6336000"/>
            <a:ext cx="1039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Orquesta de Juan D'Arienzo Con Héctor Mauré, 4 temas con una duración de 11 minutos y 26 segundos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nibal troi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334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Armando Pontier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Armando Pontier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Armando Pontier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Armando Pontier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Armando Pontier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Carlos Posadas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Carlos Posadas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Carlos Posadas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Carlos Posadas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Carlos Posadas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Juan Larenza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Juan Larenza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Juan Larenza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Juan Larenza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Juan Larenza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Francisco Cafiero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Francisco Cafiero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Francisco Cafiero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Francisco Cafiero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Francisco Cafiero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Pulp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Mile End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(2006)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miguel ca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7475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Joaquín Mora - Letra: Julio Jorge Nelson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Joaquín Mora - Letra: Julio Jorge Nelson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Joaquín Mora - Letra: Julio Jorge Nelson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Joaquín Mora - Letra: Julio Jorge Nelson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Joaquín Mora - Letra: Julio Jorge Nelson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Enrique Mario Francini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Enrique Mario Francini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Enrique Mario Francini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Enrique Mario Francini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Enrique Mario Francini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Osmar Maderna - Letra: José María Contursi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Osmar Maderna - Letra: José María Contursi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Osmar Maderna - Letra: José María Contursi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Osmar Maderna - Letra: José María Contursi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Osmar Maderna - Letra: José María Contursi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500" b="1">
                <a:solidFill>
                  <a:srgbClr val="FFFFFF"/>
                </a:solidFill>
                <a:latin typeface="Cooper Black"/>
              </a:rPr>
              <a:t>Maria canta copla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FFFFFF"/>
                </a:solidFill>
                <a:latin typeface="Cooper Black"/>
              </a:rPr>
              <a:t>Que nadie sepa mi sufrir</a:t>
            </a:r>
            <a:r>
              <a:rPr sz="3400">
                <a:solidFill>
                  <a:srgbClr val="FFFFFF"/>
                </a:solidFill>
                <a:latin typeface="Cooper Black"/>
              </a:rPr>
              <a:t>   (2014)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lfredo de angel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469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Ángel Cabral - Letra: Enrique Dizeo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Ángel Cabral - Letra: Enrique Dizeo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Ángel Cabral - Letra: Enrique Dizeo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Ángel Cabral - Letra: Enrique Dizeo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(1953)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Ángel Cabral - Letra: Enrique Dizeo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Arquímedes Arci - Letra: Arquímedes Arci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Arquímedes Arci - Letra: Arquímedes Arci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Arquímedes Arci - Letra: Arquímedes Arci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Arquímedes Arci - Letra: Arquímedes Arci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Arquímedes Arci - Letra: Arquímedes Arci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(1946)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Luis Mottolese - Letra: Víctor Feliciano Spíndola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FFFFFF"/>
                </a:solidFill>
                <a:latin typeface="Cooper Black"/>
              </a:rPr>
              <a:t>Stephen Sanchez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FFFFFF"/>
                </a:solidFill>
                <a:latin typeface="Cooper Black"/>
              </a:rPr>
              <a:t>Until I Found You</a:t>
            </a:r>
            <a:r>
              <a:rPr sz="4400">
                <a:solidFill>
                  <a:srgbClr val="FFFFFF"/>
                </a:solidFill>
                <a:latin typeface="Cooper Black"/>
              </a:rPr>
              <a:t>   (2022)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carlos di sarl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753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José Dames - Letra: Horacio Sanguinetti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José Dames - Letra: Horacio Sanguinetti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José Dames - Letra: Horacio Sanguinetti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José Dames - Letra: Horacio Sanguinetti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José Dames - Letra: Horacio Sanguinetti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Domingo Federico - Letra: Homero Expósito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Domingo Federico - Letra: Homero Expósito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Domingo Federico - Letra: Homero Expósito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Domingo Federico - Letra: Homero Expósito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Domingo Federico - Letra: Homero Expósito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Mario Canaro - Letra: Héctor Marcó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Mario Canaro - Letra: Héctor Marcó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Mario Canaro - Letra: Héctor Marcó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Mario Canaro - Letra: Héctor Marcó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Mario Canaro - Letra: Héctor Marcó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Adele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FFFFFF"/>
                </a:solidFill>
                <a:latin typeface="Cooper Black"/>
              </a:rPr>
              <a:t>Someone Like You (Live Acoustic)</a:t>
            </a:r>
            <a:r>
              <a:rPr sz="2800">
                <a:solidFill>
                  <a:srgbClr val="FFFFFF"/>
                </a:solidFill>
                <a:latin typeface="Cooper Black"/>
              </a:rPr>
              <a:t>   (2011)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Ricardo Tanturi - Letra: Juan Carlos Thorry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Ricardo Tanturi - Letra: Juan Carlos Thorry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Ricardo Tanturi - Letra: Juan Carlos Thorry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Ricardo Tanturi - Letra: Juan Carlos Thorry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Ricardo Tanturi - Letra: Juan Carlos Thorry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Rafael Iriarte - Letra: Julio Navarrine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Rafael Iriarte - Letra: Julio Navarrine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Rafael Iriarte - Letra: Julio Navarrine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Rafael Iriarte - Letra: Julio Navarrine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Rafael Iriarte - Letra: Julio Navarrine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Juan Cao - Letra: Miguel Bucino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Juan Cao - Letra: Miguel Bucino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Juan Cao - Letra: Miguel Bucino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Juan Cao - Letra: Miguel Bucino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(1951)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Juan Cao - Letra: Miguel Bucino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900" b="1">
                <a:solidFill>
                  <a:srgbClr val="FFFFFF"/>
                </a:solidFill>
                <a:latin typeface="Cooper Black"/>
              </a:rPr>
              <a:t>Roberta Flack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FFFFFF"/>
                </a:solidFill>
                <a:latin typeface="Cooper Black"/>
              </a:rPr>
              <a:t>Killing Me Softly With His Song</a:t>
            </a:r>
            <a:r>
              <a:rPr sz="2800">
                <a:solidFill>
                  <a:srgbClr val="FFFFFF"/>
                </a:solidFill>
                <a:latin typeface="Cooper Black"/>
              </a:rPr>
              <a:t>   (1973)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rquesta tipica vic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9373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J. C. Suncho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J. C. Suncho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J. C. Suncho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J. C. Suncho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(1929)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J. C. Suncho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(1930)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Enrique Santos Discepolo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Enrique Santos Discepolo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Enrique Santos Discepolo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Enrique Santos Discepolo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(1928)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Enrique Santos Discepolo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Osmán Pérez Freire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Osmán Pérez Freire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Osmán Pérez Freire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Osmán Pérez Freire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(1929)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Osmán Pérez Freire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fresed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98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Ray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Pascual Storti - Letra: Emilio Fresedo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Pascual Storti - Letra: Emilio Fresedo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Pascual Storti - Letra: Emilio Fresedo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Pascual Storti - Letra: Emilio Fresedo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(1933)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Pascual Storti - Letra: Emilio Fresedo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Will Grosz - Letra: Ángel Del Valle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Will Grosz - Letra: Ángel Del Valle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Will Grosz - Letra: Ángel Del Valle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Will Grosz - Letra: Ángel Del Valle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(1935)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Will Grosz - Letra: Ángel Del Valle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Osvaldo Fresedo - Letra: Emilio Fresedo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Osvaldo Fresedo - Letra: Emilio Fresedo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Osvaldo Fresedo - Letra: Emilio Fresedo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Osvaldo Fresedo - Letra: Emilio Fresedo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(1934)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Osvaldo Fresedo - Letra: Emilio Fresedo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Juan Carlos Cobían &amp; Enrique Cadícamo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Juan Carlos Cobían &amp; Enrique Cadícamo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Juan Carlos Cobían &amp; Enrique Cadícamo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Juan Carlos Cobían &amp; Enrique Cadícamo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(1937)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Juan Carlos Cobían &amp; Enrique Cadícamo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FFFFFF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FFFFFF"/>
                </a:solidFill>
                <a:latin typeface="Cooper Black"/>
              </a:rPr>
              <a:t>Contigo (feat. Natalia Lafourcade)</a:t>
            </a:r>
            <a:r>
              <a:rPr sz="2600">
                <a:solidFill>
                  <a:srgbClr val="FFFFFF"/>
                </a:solidFill>
                <a:latin typeface="Cooper Black"/>
              </a:rPr>
              <a:t>   (2009)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cana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278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Osvaldo Fresedo - Letra: Eduardo Calvo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Osvaldo Fresedo - Letra: Eduardo Calvo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Osvaldo Fresedo - Letra: Eduardo Calvo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Osvaldo Fresedo - Letra: Eduardo Calvo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(1950)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Osvaldo Fresedo - Letra: Eduardo Calvo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Sebastián Piana - Letra: Homero Manzi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Sebastián Piana - Letra: Homero Manzi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Sebastián Piana - Letra: Homero Manzi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Sebastián Piana - Letra: Homero Manzi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(1933)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Sebastián Piana - Letra: Homero Manzi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(1936)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Nicolás Luis Cuccaro y Juan Ventura Cuccaro - Letra: Ernesto Nolli y Orlando D'Aniello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FFFFFF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FFFFFF"/>
                </a:solidFill>
                <a:latin typeface="Cooper Black"/>
              </a:rPr>
              <a:t>Ain't Nobody (Loves Me Better)</a:t>
            </a:r>
            <a:r>
              <a:rPr sz="2900">
                <a:solidFill>
                  <a:srgbClr val="FFFFFF"/>
                </a:solidFill>
                <a:latin typeface="Cooper Black"/>
              </a:rPr>
              <a:t>   (2015)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puglie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727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Chanel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Francisco Pracánico - Letra: Celedonio Flores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Francisco Pracánico - Letra: Celedonio Flores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Francisco Pracánico - Letra: Celedonio Flores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Francisco Pracánico - Letra: Celedonio Flores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Francisco Pracánico - Letra: Celedonio Flores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Juan Puey - Letra: Reinaldo Yiso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Juan Puey - Letra: Reinaldo Yiso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Juan Puey - Letra: Reinaldo Yiso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Juan Puey - Letra: Reinaldo Yiso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Juan Puey - Letra: Reinaldo Yiso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Virgilio Expósito - Letra: Homero Expósito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Virgilio Expósito - Letra: Homero Expósito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Virgilio Expósito - Letra: Homero Expósito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Virgilio Expósito - Letra: Homero Expósito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Virgilio Expósito - Letra: Homero Expósito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Aut: Carlos Bahr, Com: Manuel Sucher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Aut: Carlos Bahr, Com: Manuel Sucher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Aut: Carlos Bahr, Com: Manuel Sucher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Aut: Carlos Bahr, Com: Manuel Sucher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Aut: Carlos Bahr, Com: Manuel Sucher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Cake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 Will Survive</a:t>
            </a:r>
            <a:r>
              <a:rPr sz="5000">
                <a:solidFill>
                  <a:srgbClr val="FFFFFF"/>
                </a:solidFill>
                <a:latin typeface="Cooper Black"/>
              </a:rPr>
              <a:t>   (1997)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dgardo dona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385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Luis Rubistein - Letra: Luis Rubistein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Luis Rubistein - Letra: Luis Rubistein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Luis Rubistein - Letra: Luis Rubistein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Luis Rubistein - Letra: Luis Rubistein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Luis Rubistein - Letra: Luis Rubistein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Edgardo Donato - Letra: Carlos Lenzi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Edgardo Donato - Letra: Carlos Lenzi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Edgardo Donato - Letra: Carlos Lenzi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Edgardo Donato - Letra: Carlos Lenzi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Edgardo Donato - Letra: Carlos Lenzi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Ascanio Donato - Letra: César Vedani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Ascanio Donato - Letra: César Vedani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Ascanio Donato - Letra: César Vedani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Ascanio Donato - Letra: César Vedani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Ascanio Donato - Letra: César Vedani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Rosa Linn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Snap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(2022)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odolfo biag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377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(1952)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Cipriano Nava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Cipriano Nava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Cipriano Nava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Cipriano Nava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Cipriano Nava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(2006)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Roberto Firpo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Roberto Firpo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Roberto Firpo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Roberto Firpo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Roberto Firpo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Benson Boone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1">
                <a:solidFill>
                  <a:srgbClr val="FFFFFF"/>
                </a:solidFill>
                <a:latin typeface="Cooper Black"/>
              </a:rPr>
              <a:t>Beautiful Things</a:t>
            </a:r>
            <a:r>
              <a:rPr sz="4600">
                <a:solidFill>
                  <a:srgbClr val="FFFFFF"/>
                </a:solidFill>
                <a:latin typeface="Cooper Black"/>
              </a:rPr>
              <a:t>   (2024)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Zaz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1">
                <a:solidFill>
                  <a:srgbClr val="FFFFFF"/>
                </a:solidFill>
                <a:latin typeface="Cooper Black"/>
              </a:rPr>
              <a:t>Sous le ciel de Paris</a:t>
            </a:r>
            <a:r>
              <a:rPr sz="3800">
                <a:solidFill>
                  <a:srgbClr val="FFFFFF"/>
                </a:solidFill>
                <a:latin typeface="Cooper Black"/>
              </a:rPr>
              <a:t>   (2014)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José Raúl Iglesias - Letra: Juan Bautista Gatti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José Raúl Iglesias - Letra: Juan Bautista Gatti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José Raúl Iglesias - Letra: Juan Bautista Gatti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José Raúl Iglesias - Letra: Juan Bautista Gatti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José Raúl Iglesias - Letra: Juan Bautista Gatti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Alfredo Pelaia - Letra: Alfredo Pelaia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Alfredo Pelaia - Letra: Alfredo Pelaia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Alfredo Pelaia - Letra: Alfredo Pelaia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Alfredo Pelaia - Letra: Alfredo Pelaia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Alfredo Pelaia - Letra: Alfredo Pelaia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Vicente Salerno - Letra: Samuel Aguayo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Vicente Salerno - Letra: Samuel Aguayo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Vicente Salerno - Letra: Samuel Aguayo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Vicente Salerno - Letra: Samuel Aguayo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Vicente Salerno - Letra: Samuel Aguayo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FFFFFF"/>
                </a:solidFill>
                <a:latin typeface="Cooper Black"/>
              </a:rPr>
              <a:t>Marcela Morelo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FFFFFF"/>
                </a:solidFill>
                <a:latin typeface="Cooper Black"/>
              </a:rPr>
              <a:t>Para Toda la Vida</a:t>
            </a:r>
            <a:r>
              <a:rPr sz="4400">
                <a:solidFill>
                  <a:srgbClr val="FFFFFF"/>
                </a:solidFill>
                <a:latin typeface="Cooper Black"/>
              </a:rPr>
              <a:t>   (1999)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nrique rodrigue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7907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Armando Moreno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Aut: Enrique Cadícamo, Com: Enrique Rodríguez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Aut: Enrique Cadícamo, Com: Enrique Rodríguez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Aut: Enrique Cadícamo, Com: Enrique Rodríguez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Aut: Enrique Cadícamo, Com: Enrique Rodríguez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Aut: Enrique Cadícamo, Com: Enrique Rodríguez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Enrique Rodríguez - Letra: Enrique Cadícamo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Enrique Rodríguez - Letra: Enrique Cadícamo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Enrique Rodríguez - Letra: Enrique Cadícamo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Enrique Rodríguez - Letra: Enrique Cadícamo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Enrique Rodríguez - Letra: Enrique Cadícamo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(2002)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Carlos Viván - Letra: Carlos Viván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Carlos Viván - Letra: Carlos Viván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Carlos Viván - Letra: Carlos Viván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Carlos Viván - Letra: Carlos Viván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Carlos Viván - Letra: Carlos Viván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FFFFFF"/>
                </a:solidFill>
                <a:latin typeface="Cooper Black"/>
              </a:rPr>
              <a:t>Olivia Rodrigo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Vampire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(2023)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malerb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Orlando Medina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Juan Sánchez Gorio - Letra: Horacio Sanguinetti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Juan Sánchez Gorio - Letra: Horacio Sanguinetti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Juan Sánchez Gorio - Letra: Horacio Sanguinetti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Juan Sánchez Gorio - Letra: Horacio Sanguinetti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Juan Sánchez Gorio - Letra: Horacio Sanguinetti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Raúl Fernández Siro - Letra: Homero Manzi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Raúl Fernández Siro - Letra: Homero Manzi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Raúl Fernández Siro - Letra: Homero Manzi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Raúl Fernández Siro - Letra: Homero Manzi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Raúl Fernández Siro - Letra: Homero Manzi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Tonina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While My Guitar Gently Weeps</a:t>
            </a:r>
            <a:r>
              <a:rPr sz="3100">
                <a:solidFill>
                  <a:srgbClr val="FFFFFF"/>
                </a:solidFill>
                <a:latin typeface="Cooper Black"/>
              </a:rPr>
              <a:t>   (2018)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Héctor Mauré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Juan D'Arienzo - Letra: Enrique Cadícamo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Juan D'Arienzo - Letra: Enrique Cadícamo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Juan D'Arienzo - Letra: Enrique Cadícamo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Juan D'Arienzo - Letra: Enrique Cadícamo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Juan D'Arienzo - Letra: Enrique Cadícamo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Carlos Marchisio - Letra: Carmelo Santiago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Carlos Marchisio - Letra: Carmelo Santiago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Carlos Marchisio - Letra: Carmelo Santiago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Carlos Marchisio - Letra: Carmelo Santiago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Carlos Marchisio - Letra: Carmelo Santiago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pedro lauren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19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Aut: Manuel A. Meaños, Com: Pedro Laurenz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Aut: Manuel A. Meaños, Com: Pedro Laurenz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Aut: Manuel A. Meaños, Com: Pedro Laurenz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Aut: Manuel A. Meaños, Com: Pedro Laurenz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Aut: Manuel A. Meaños, Com: Pedro Laurenz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(2004)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FFFFFF"/>
                </a:solidFill>
                <a:latin typeface="Cooper Black"/>
              </a:rPr>
              <a:t>Where Is The Love</a:t>
            </a:r>
            <a:r>
              <a:rPr sz="4400">
                <a:solidFill>
                  <a:srgbClr val="FFFFFF"/>
                </a:solidFill>
                <a:latin typeface="Cooper Black"/>
              </a:rPr>
              <a:t>   (2003)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lomu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8142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Charlo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Charlo - Letra: Enrique Cadícamo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Charlo - Letra: Enrique Cadícamo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Charlo - Letra: Enrique Cadícamo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Charlo - Letra: Enrique Cadícamo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Francisco Lomuto - Letra: Celedonio Flores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Francisco Lomuto - Letra: Celedonio Flores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Francisco Lomuto - Letra: Celedonio Flores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Francisco Lomuto - Letra: Celedonio Flores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Francisco Lomuto - Letra: Celedonio Flores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900" b="1">
                <a:solidFill>
                  <a:srgbClr val="FFFFFF"/>
                </a:solidFill>
                <a:latin typeface="Cooper Black"/>
              </a:rPr>
              <a:t>Amy Winehouse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FFFFFF"/>
                </a:solidFill>
                <a:latin typeface="Cooper Black"/>
              </a:rPr>
              <a:t>You Know I’m No Good</a:t>
            </a:r>
            <a:r>
              <a:rPr sz="3900">
                <a:solidFill>
                  <a:srgbClr val="FFFFFF"/>
                </a:solidFill>
                <a:latin typeface="Cooper Black"/>
              </a:rPr>
              <a:t>   (2007)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Enrique Campos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Raúl Kaplún - Letra: José María Suñé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Raúl Kaplún - Letra: José María Suñé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Raúl Kaplún - Letra: José María Suñé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Raúl Kaplún - Letra: José María Suñé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Raúl Kaplún - Letra: José María Suñé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Aut: Francisco García Jiménez, Com: Antonio Oscar Arona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Aut: Francisco García Jiménez, Com: Antonio Oscar Arona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Aut: Francisco García Jiménez, Com: Antonio Oscar Arona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Aut: Francisco García Jiménez, Com: Antonio Oscar Arona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Aut: Francisco García Jiménez, Com: Antonio Oscar Arona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Osvaldo Pugliese - Letra: Homero Manzi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Osvaldo Pugliese - Letra: Homero Manzi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Osvaldo Pugliese - Letra: Homero Manzi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Osvaldo Pugliese - Letra: Homero Manzi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Osvaldo Pugliese - Letra: Homero Manzi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Mario Canaro - Letra: Francisco García Jiménez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Mario Canaro - Letra: Francisco García Jiménez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Mario Canaro - Letra: Francisco García Jiménez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Cooper Black"/>
              </a:defRPr>
            </a:pPr>
            <a:r>
              <a:t>Musica: Mario Canaro - Letra: Francisco García Jiménez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Cooper Black"/>
              </a:defRPr>
            </a:pPr>
            <a:r>
              <a:t>Musica: Mario Canaro - Letra: Francisco García Jiménez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Tones and 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Dance Monkey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(2021)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